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25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математике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(профильный уровень)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21 октября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6" cy="4426357"/>
        </p:xfrm>
        <a:graphic>
          <a:graphicData uri="http://schemas.openxmlformats.org/drawingml/2006/table">
            <a:tbl>
              <a:tblPr/>
              <a:tblGrid>
                <a:gridCol w="724345"/>
                <a:gridCol w="2550297"/>
                <a:gridCol w="875249"/>
                <a:gridCol w="871476"/>
                <a:gridCol w="867896"/>
                <a:gridCol w="973146"/>
                <a:gridCol w="1418507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25,9 ???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67(89%)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43(64%)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6,64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44"/>
          <a:ext cx="8568952" cy="362462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10,75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2877</TotalTime>
  <Words>194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математике в 11-х классах Плавского района  (профильный уровень)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280</cp:revision>
  <dcterms:created xsi:type="dcterms:W3CDTF">2013-01-09T08:17:17Z</dcterms:created>
  <dcterms:modified xsi:type="dcterms:W3CDTF">2015-10-26T10:47:22Z</dcterms:modified>
</cp:coreProperties>
</file>